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69"/>
  </p:notesMasterIdLst>
  <p:handoutMasterIdLst>
    <p:handoutMasterId r:id="rId70"/>
  </p:handoutMasterIdLst>
  <p:sldIdLst>
    <p:sldId id="267" r:id="rId3"/>
    <p:sldId id="273" r:id="rId4"/>
    <p:sldId id="272" r:id="rId5"/>
    <p:sldId id="510" r:id="rId6"/>
    <p:sldId id="511" r:id="rId7"/>
    <p:sldId id="463" r:id="rId8"/>
    <p:sldId id="512" r:id="rId9"/>
    <p:sldId id="513" r:id="rId10"/>
    <p:sldId id="514" r:id="rId11"/>
    <p:sldId id="515" r:id="rId12"/>
    <p:sldId id="516" r:id="rId13"/>
    <p:sldId id="517" r:id="rId14"/>
    <p:sldId id="518" r:id="rId15"/>
    <p:sldId id="519" r:id="rId16"/>
    <p:sldId id="520" r:id="rId17"/>
    <p:sldId id="521" r:id="rId18"/>
    <p:sldId id="522" r:id="rId19"/>
    <p:sldId id="523" r:id="rId20"/>
    <p:sldId id="468" r:id="rId21"/>
    <p:sldId id="524" r:id="rId22"/>
    <p:sldId id="525" r:id="rId23"/>
    <p:sldId id="526" r:id="rId24"/>
    <p:sldId id="527" r:id="rId25"/>
    <p:sldId id="528" r:id="rId26"/>
    <p:sldId id="530" r:id="rId27"/>
    <p:sldId id="531" r:id="rId28"/>
    <p:sldId id="529" r:id="rId29"/>
    <p:sldId id="532" r:id="rId30"/>
    <p:sldId id="533" r:id="rId31"/>
    <p:sldId id="534" r:id="rId32"/>
    <p:sldId id="469" r:id="rId33"/>
    <p:sldId id="535" r:id="rId34"/>
    <p:sldId id="536" r:id="rId35"/>
    <p:sldId id="537" r:id="rId36"/>
    <p:sldId id="538" r:id="rId37"/>
    <p:sldId id="539" r:id="rId38"/>
    <p:sldId id="540" r:id="rId39"/>
    <p:sldId id="541" r:id="rId40"/>
    <p:sldId id="471" r:id="rId41"/>
    <p:sldId id="472" r:id="rId42"/>
    <p:sldId id="542" r:id="rId43"/>
    <p:sldId id="559" r:id="rId44"/>
    <p:sldId id="543" r:id="rId45"/>
    <p:sldId id="560" r:id="rId46"/>
    <p:sldId id="561" r:id="rId47"/>
    <p:sldId id="544" r:id="rId48"/>
    <p:sldId id="545" r:id="rId49"/>
    <p:sldId id="546" r:id="rId50"/>
    <p:sldId id="562" r:id="rId51"/>
    <p:sldId id="547" r:id="rId52"/>
    <p:sldId id="548" r:id="rId53"/>
    <p:sldId id="549" r:id="rId54"/>
    <p:sldId id="551" r:id="rId55"/>
    <p:sldId id="552" r:id="rId56"/>
    <p:sldId id="553" r:id="rId57"/>
    <p:sldId id="554" r:id="rId58"/>
    <p:sldId id="550" r:id="rId59"/>
    <p:sldId id="563" r:id="rId60"/>
    <p:sldId id="564" r:id="rId61"/>
    <p:sldId id="565" r:id="rId62"/>
    <p:sldId id="566" r:id="rId63"/>
    <p:sldId id="555" r:id="rId64"/>
    <p:sldId id="557" r:id="rId65"/>
    <p:sldId id="567" r:id="rId66"/>
    <p:sldId id="558" r:id="rId67"/>
    <p:sldId id="568" r:id="rId68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EC"/>
    <a:srgbClr val="953D46"/>
    <a:srgbClr val="68676C"/>
    <a:srgbClr val="8D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4D542E-51D1-4B3F-B7E1-0D00C1BCCDD6}" v="3" dt="2020-08-27T14:03:16.072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2" autoAdjust="0"/>
    <p:restoredTop sz="94660"/>
  </p:normalViewPr>
  <p:slideViewPr>
    <p:cSldViewPr showGuides="1">
      <p:cViewPr varScale="1">
        <p:scale>
          <a:sx n="75" d="100"/>
          <a:sy n="75" d="100"/>
        </p:scale>
        <p:origin x="294" y="72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 현영" userId="86576d6c08d227aa" providerId="LiveId" clId="{A84D542E-51D1-4B3F-B7E1-0D00C1BCCDD6}"/>
    <pc:docChg chg="undo custSel modSld">
      <pc:chgData name="조 현영" userId="86576d6c08d227aa" providerId="LiveId" clId="{A84D542E-51D1-4B3F-B7E1-0D00C1BCCDD6}" dt="2020-08-27T15:12:15.867" v="96" actId="1076"/>
      <pc:docMkLst>
        <pc:docMk/>
      </pc:docMkLst>
      <pc:sldChg chg="modSp mod">
        <pc:chgData name="조 현영" userId="86576d6c08d227aa" providerId="LiveId" clId="{A84D542E-51D1-4B3F-B7E1-0D00C1BCCDD6}" dt="2020-08-27T14:15:40.396" v="87" actId="20577"/>
        <pc:sldMkLst>
          <pc:docMk/>
          <pc:sldMk cId="3899283041" sldId="472"/>
        </pc:sldMkLst>
        <pc:spChg chg="mod">
          <ac:chgData name="조 현영" userId="86576d6c08d227aa" providerId="LiveId" clId="{A84D542E-51D1-4B3F-B7E1-0D00C1BCCDD6}" dt="2020-08-27T14:15:40.396" v="87" actId="20577"/>
          <ac:spMkLst>
            <pc:docMk/>
            <pc:sldMk cId="3899283041" sldId="472"/>
            <ac:spMk id="3" creationId="{00000000-0000-0000-0000-000000000000}"/>
          </ac:spMkLst>
        </pc:spChg>
      </pc:sldChg>
      <pc:sldChg chg="addSp delSp modSp mod">
        <pc:chgData name="조 현영" userId="86576d6c08d227aa" providerId="LiveId" clId="{A84D542E-51D1-4B3F-B7E1-0D00C1BCCDD6}" dt="2020-08-27T14:04:15.598" v="85" actId="1076"/>
        <pc:sldMkLst>
          <pc:docMk/>
          <pc:sldMk cId="3240132388" sldId="525"/>
        </pc:sldMkLst>
        <pc:picChg chg="add mod">
          <ac:chgData name="조 현영" userId="86576d6c08d227aa" providerId="LiveId" clId="{A84D542E-51D1-4B3F-B7E1-0D00C1BCCDD6}" dt="2020-08-27T14:04:00.330" v="82" actId="1076"/>
          <ac:picMkLst>
            <pc:docMk/>
            <pc:sldMk cId="3240132388" sldId="525"/>
            <ac:picMk id="5" creationId="{73DE2AFD-E340-4536-883D-58B92E15A9AC}"/>
          </ac:picMkLst>
        </pc:picChg>
        <pc:picChg chg="del">
          <ac:chgData name="조 현영" userId="86576d6c08d227aa" providerId="LiveId" clId="{A84D542E-51D1-4B3F-B7E1-0D00C1BCCDD6}" dt="2020-08-27T14:03:41.255" v="79" actId="478"/>
          <ac:picMkLst>
            <pc:docMk/>
            <pc:sldMk cId="3240132388" sldId="525"/>
            <ac:picMk id="6" creationId="{D879276A-B6DE-43E4-8C23-D214FB80E37D}"/>
          </ac:picMkLst>
        </pc:picChg>
        <pc:picChg chg="add mod">
          <ac:chgData name="조 현영" userId="86576d6c08d227aa" providerId="LiveId" clId="{A84D542E-51D1-4B3F-B7E1-0D00C1BCCDD6}" dt="2020-08-27T14:04:15.598" v="85" actId="1076"/>
          <ac:picMkLst>
            <pc:docMk/>
            <pc:sldMk cId="3240132388" sldId="525"/>
            <ac:picMk id="9" creationId="{4CAC94B8-3604-41DD-9EB3-D93A45DAA804}"/>
          </ac:picMkLst>
        </pc:picChg>
      </pc:sldChg>
      <pc:sldChg chg="modSp mod">
        <pc:chgData name="조 현영" userId="86576d6c08d227aa" providerId="LiveId" clId="{A84D542E-51D1-4B3F-B7E1-0D00C1BCCDD6}" dt="2020-08-27T13:50:37.646" v="33" actId="20577"/>
        <pc:sldMkLst>
          <pc:docMk/>
          <pc:sldMk cId="881918299" sldId="527"/>
        </pc:sldMkLst>
        <pc:spChg chg="mod">
          <ac:chgData name="조 현영" userId="86576d6c08d227aa" providerId="LiveId" clId="{A84D542E-51D1-4B3F-B7E1-0D00C1BCCDD6}" dt="2020-08-27T13:50:37.646" v="33" actId="20577"/>
          <ac:spMkLst>
            <pc:docMk/>
            <pc:sldMk cId="881918299" sldId="527"/>
            <ac:spMk id="3" creationId="{00000000-0000-0000-0000-000000000000}"/>
          </ac:spMkLst>
        </pc:spChg>
      </pc:sldChg>
      <pc:sldChg chg="modSp mod">
        <pc:chgData name="조 현영" userId="86576d6c08d227aa" providerId="LiveId" clId="{A84D542E-51D1-4B3F-B7E1-0D00C1BCCDD6}" dt="2020-08-27T14:03:36.518" v="78" actId="1076"/>
        <pc:sldMkLst>
          <pc:docMk/>
          <pc:sldMk cId="142546146" sldId="529"/>
        </pc:sldMkLst>
        <pc:picChg chg="mod">
          <ac:chgData name="조 현영" userId="86576d6c08d227aa" providerId="LiveId" clId="{A84D542E-51D1-4B3F-B7E1-0D00C1BCCDD6}" dt="2020-08-27T14:03:36.518" v="78" actId="1076"/>
          <ac:picMkLst>
            <pc:docMk/>
            <pc:sldMk cId="142546146" sldId="529"/>
            <ac:picMk id="6" creationId="{51042D0B-27D4-4CC0-95C4-8BA1BBB76465}"/>
          </ac:picMkLst>
        </pc:picChg>
      </pc:sldChg>
      <pc:sldChg chg="modSp mod">
        <pc:chgData name="조 현영" userId="86576d6c08d227aa" providerId="LiveId" clId="{A84D542E-51D1-4B3F-B7E1-0D00C1BCCDD6}" dt="2020-08-27T14:03:16.072" v="76"/>
        <pc:sldMkLst>
          <pc:docMk/>
          <pc:sldMk cId="795272483" sldId="530"/>
        </pc:sldMkLst>
        <pc:spChg chg="mod">
          <ac:chgData name="조 현영" userId="86576d6c08d227aa" providerId="LiveId" clId="{A84D542E-51D1-4B3F-B7E1-0D00C1BCCDD6}" dt="2020-08-27T14:03:16.072" v="76"/>
          <ac:spMkLst>
            <pc:docMk/>
            <pc:sldMk cId="795272483" sldId="530"/>
            <ac:spMk id="3" creationId="{00000000-0000-0000-0000-000000000000}"/>
          </ac:spMkLst>
        </pc:spChg>
      </pc:sldChg>
      <pc:sldChg chg="modSp mod">
        <pc:chgData name="조 현영" userId="86576d6c08d227aa" providerId="LiveId" clId="{A84D542E-51D1-4B3F-B7E1-0D00C1BCCDD6}" dt="2020-08-27T14:36:03.737" v="91" actId="20577"/>
        <pc:sldMkLst>
          <pc:docMk/>
          <pc:sldMk cId="1973719027" sldId="545"/>
        </pc:sldMkLst>
        <pc:spChg chg="mod">
          <ac:chgData name="조 현영" userId="86576d6c08d227aa" providerId="LiveId" clId="{A84D542E-51D1-4B3F-B7E1-0D00C1BCCDD6}" dt="2020-08-27T14:36:03.737" v="91" actId="20577"/>
          <ac:spMkLst>
            <pc:docMk/>
            <pc:sldMk cId="1973719027" sldId="545"/>
            <ac:spMk id="3" creationId="{00000000-0000-0000-0000-000000000000}"/>
          </ac:spMkLst>
        </pc:spChg>
      </pc:sldChg>
      <pc:sldChg chg="modSp mod">
        <pc:chgData name="조 현영" userId="86576d6c08d227aa" providerId="LiveId" clId="{A84D542E-51D1-4B3F-B7E1-0D00C1BCCDD6}" dt="2020-08-27T15:12:15.867" v="96" actId="1076"/>
        <pc:sldMkLst>
          <pc:docMk/>
          <pc:sldMk cId="3432767914" sldId="564"/>
        </pc:sldMkLst>
        <pc:picChg chg="mod">
          <ac:chgData name="조 현영" userId="86576d6c08d227aa" providerId="LiveId" clId="{A84D542E-51D1-4B3F-B7E1-0D00C1BCCDD6}" dt="2020-08-27T15:12:15.867" v="96" actId="1076"/>
          <ac:picMkLst>
            <pc:docMk/>
            <pc:sldMk cId="3432767914" sldId="564"/>
            <ac:picMk id="8" creationId="{D84E515D-BFE2-46F6-8F33-F6D809C7AC9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t>2020-09-29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1903" y="6021315"/>
            <a:ext cx="4168751" cy="773390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9/29/2020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9/29/2020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9/29/2020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9/29/2020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9/29/2020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9/29/2020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9/29/2020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9/29/2020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9/29/2020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9/29/2020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91043"/>
            <a:ext cx="5111750" cy="56351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91043"/>
            <a:ext cx="2057400" cy="56351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91043"/>
            <a:ext cx="6019800" cy="56351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9/29/2020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9/29/2020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9/29/2020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9/29/2020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9/29/2020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9/29/2020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9/29/2020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9/29/2020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9/29/2020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9/29/2020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9/29/2020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9/29/2020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9/29/2020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9/29/2020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9/29/2020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9/29/2020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9/29/2020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9/29/2020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9/29/2020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9/29/2020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9/29/2020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9/29/2020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9/29/2020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hyperlink" Target="https://github.com/zerocho/nodejs-book/tree/master/ch7/7.6/learn-sequeliz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hyperlink" Target="https://dev.mysql.com/downloads/installer" TargetMode="Externa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hyperlink" Target="https://github.com/zerocho/nodejs-book/tree/master/ch7/7.6/learn-sequeliz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81903" y="3717035"/>
            <a:ext cx="2707530" cy="830996"/>
          </a:xfrm>
        </p:spPr>
        <p:txBody>
          <a:bodyPr/>
          <a:lstStyle/>
          <a:p>
            <a:pPr lvl="0"/>
            <a:r>
              <a:rPr lang="en-US" altLang="ko-KR" dirty="0"/>
              <a:t>7</a:t>
            </a:r>
            <a:r>
              <a:rPr lang="ko-KR" altLang="en-US" dirty="0"/>
              <a:t>장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AF969F-D138-47E1-A9D9-3E7B3563B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" y="0"/>
            <a:ext cx="9119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MySQL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기본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계속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Next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누르다가 비밀번호 설정하고 넘어가기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A997D0-3B90-4293-8D70-ABA348A2B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68" y="2161646"/>
            <a:ext cx="4488905" cy="36238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FEC36A-E08B-4554-B180-1356AB2B9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606" y="2161646"/>
            <a:ext cx="4488906" cy="362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75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설정 적용하기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Execute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눌러 적용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D923F3-9DF9-4DEB-A0CD-9F3CECE89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13" y="1748752"/>
            <a:ext cx="3992890" cy="32233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9A328E-96E1-4EE7-9185-F1231989B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5150741"/>
            <a:ext cx="6657207" cy="161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54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7. MySQL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접속해보기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콘솔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(CMD)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MySQL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 설치된 경로로 이동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/>
              <a:t>기본 경로는 </a:t>
            </a:r>
            <a:r>
              <a:rPr lang="en-US" altLang="ko-KR" dirty="0"/>
              <a:t>C:\Program Files\MySQL\MySQL Server 8.0\bin</a:t>
            </a:r>
          </a:p>
          <a:p>
            <a:pPr lvl="1"/>
            <a:r>
              <a:rPr lang="en-US" altLang="ko-KR" dirty="0"/>
              <a:t>-h</a:t>
            </a:r>
            <a:r>
              <a:rPr lang="ko-KR" altLang="en-US" dirty="0"/>
              <a:t>는 호스트</a:t>
            </a:r>
            <a:r>
              <a:rPr lang="en-US" altLang="ko-KR" dirty="0"/>
              <a:t>, -u</a:t>
            </a:r>
            <a:r>
              <a:rPr lang="ko-KR" altLang="en-US" dirty="0"/>
              <a:t>는 사용자 </a:t>
            </a:r>
            <a:r>
              <a:rPr lang="en-US" altLang="ko-KR" dirty="0"/>
              <a:t>–p</a:t>
            </a:r>
            <a:r>
              <a:rPr lang="ko-KR" altLang="en-US" dirty="0"/>
              <a:t>는 비밀번호 의미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34963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프롬프트가 </a:t>
            </a:r>
            <a:r>
              <a:rPr lang="en-US" altLang="ko-KR" dirty="0" err="1"/>
              <a:t>mysql</a:t>
            </a:r>
            <a:r>
              <a:rPr lang="en-US" altLang="ko-KR" dirty="0"/>
              <a:t>&gt;</a:t>
            </a:r>
            <a:r>
              <a:rPr lang="ko-KR" altLang="en-US" dirty="0"/>
              <a:t>로 바뀐다면 성공</a:t>
            </a:r>
            <a:endParaRPr lang="en-US" altLang="ko-KR" dirty="0"/>
          </a:p>
          <a:p>
            <a:pPr lvl="1"/>
            <a:r>
              <a:rPr lang="ko-KR" altLang="en-US" dirty="0"/>
              <a:t>프롬프트를 종료하려면 </a:t>
            </a:r>
            <a:r>
              <a:rPr lang="en-US" altLang="ko-KR" dirty="0"/>
              <a:t>exit </a:t>
            </a:r>
            <a:r>
              <a:rPr lang="ko-KR" altLang="en-US" dirty="0"/>
              <a:t>입력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783901-5616-4FEC-9C0D-7A1C58628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496007"/>
            <a:ext cx="2571750" cy="990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02E438-8095-4A61-885B-63F26CF67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4444463"/>
            <a:ext cx="25717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74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8. macOS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홈브루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(homebrew)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통해 설치하는 게 편함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brew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설치 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MySQL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설치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root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비밀번호 설정 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validate_password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플러그인을 설치하겠냐고 물으면 모두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입력하고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엔터를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눌러 건너 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실서버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운영 시에는 설정해주는 것이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윈도와 같은 방법으로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MySQL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접속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/>
          </a:p>
          <a:p>
            <a:pPr marL="334963" lvl="1" indent="0">
              <a:buNone/>
            </a:pP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2A466B-929A-4015-B52A-E4C0C3B00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16004"/>
            <a:ext cx="6515100" cy="923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9B0C3F-9F5D-4775-92ED-3FCA6B70E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3220163"/>
            <a:ext cx="2324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73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9. macOS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Homebrew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다운로드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BA1C13-54D7-4FFE-85B6-AA2409DF2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816004"/>
            <a:ext cx="3381375" cy="866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D79F73-925C-4C3F-BE5A-20C16FCAA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45" y="2835479"/>
            <a:ext cx="51530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15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10.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리눅스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우분투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MySQL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GUI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사용하지 않으므로 콘솔에 다음 명령어를 순서대로 입력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root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비밀번호 설정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윈도와 같은 방법으로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mysql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접속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우분투의 경우는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대신 콘솔에서 작업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C04599-9E84-4202-B2E8-CC48D6E28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73" y="1758397"/>
            <a:ext cx="2950922" cy="11308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29B91F-5D28-4969-9BB6-7E31D4B0C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762" y="3264159"/>
            <a:ext cx="76104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84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윈도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맥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워크벤치에서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커넥션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프로그램 실행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MySQL Connections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옆에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+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모양 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5852D2-743A-42EE-A0EF-26B31D75A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2221280"/>
            <a:ext cx="81534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35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12. MySQL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서버 주소 입력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Connection Name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localhost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적고 비밀번호 입력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BEC968-936D-403E-B378-88A61BFB2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67" y="1816004"/>
            <a:ext cx="5036051" cy="34564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F8C33B-B0DD-4E2F-A816-A3E615787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524" y="1816004"/>
            <a:ext cx="33242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43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13. localhost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서버 접속하기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아까 설정했던 비밀번호를 입력하여 접속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접속이 되었다면 성공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6A5E6E-C923-44F6-9B63-E56974043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31" y="1758397"/>
            <a:ext cx="6797627" cy="38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73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7.3 </a:t>
            </a:r>
            <a:r>
              <a:rPr lang="ko-KR" altLang="en-US" dirty="0"/>
              <a:t>데이터베이스</a:t>
            </a:r>
            <a:r>
              <a:rPr lang="en-US" altLang="ko-KR" dirty="0"/>
              <a:t>,</a:t>
            </a:r>
            <a:r>
              <a:rPr lang="ko-KR" altLang="en-US" dirty="0"/>
              <a:t> 테이블 생성하기</a:t>
            </a:r>
          </a:p>
        </p:txBody>
      </p:sp>
    </p:spTree>
    <p:extLst>
      <p:ext uri="{BB962C8B-B14F-4D97-AF65-F5344CB8AC3E}">
        <p14:creationId xmlns:p14="http://schemas.microsoft.com/office/powerpoint/2010/main" val="108875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3600" b="1" dirty="0">
                <a:solidFill>
                  <a:srgbClr val="C00000"/>
                </a:solidFill>
              </a:rPr>
              <a:t>7</a:t>
            </a:r>
            <a:r>
              <a:rPr lang="ko-KR" altLang="en-US" sz="3600" b="1" dirty="0">
                <a:solidFill>
                  <a:srgbClr val="C00000"/>
                </a:solidFill>
              </a:rPr>
              <a:t>장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159893" y="1643183"/>
            <a:ext cx="4824214" cy="3081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데이터베이스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7.2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MySQL, </a:t>
            </a:r>
            <a:r>
              <a:rPr lang="ko-KR" altLang="en-US" sz="2000" b="1" dirty="0" err="1">
                <a:ea typeface="KoPub돋움체_Pro Bold" panose="02020603020101020101" pitchFamily="18" charset="-127"/>
              </a:rPr>
              <a:t>워크벤치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설치하기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7.3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데이터베이스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,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테이블 생성하기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7.4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CRUD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작업하기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7.5  </a:t>
            </a:r>
            <a:r>
              <a:rPr lang="ko-KR" altLang="en-US" sz="2000" b="1" dirty="0" err="1">
                <a:ea typeface="KoPub돋움체_Pro Bold" panose="02020603020101020101" pitchFamily="18" charset="-127"/>
              </a:rPr>
              <a:t>시퀄라이즈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 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데이터베이스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콘솔에서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MySQL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프롬프트에 접속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CREATE SCHEMA </a:t>
            </a:r>
            <a:r>
              <a:rPr lang="en-US" altLang="ko-KR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nodejs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nodejs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 생성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use </a:t>
            </a:r>
            <a:r>
              <a:rPr lang="en-US" altLang="ko-KR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nodejs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생성한 데이터베이스 선택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테이블 생성하기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3E1D87-A023-4243-8A8A-1C630B5FC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581275"/>
            <a:ext cx="54292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77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테이블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MySQL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프롬프트에서 테이블 생성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CREATE TABLE [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데이터베이스명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테이블명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]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테이블 생성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정보를 저장하는 테이블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테이블 생성하기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DE2AFD-E340-4536-883D-58B92E15A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94" y="2432340"/>
            <a:ext cx="4573410" cy="30705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AC94B8-3604-41DD-9EB3-D93A45DAA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283" y="5503310"/>
            <a:ext cx="3427717" cy="5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32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컬럼과 로우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나이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결혼 여부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성별같은 정보가 컬럼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/>
              <a:t>실제로 들어가는 데이터는 로우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테이블 생성하기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57ECBB-8C90-4CDC-B8A0-539CEAD34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2334467"/>
            <a:ext cx="4320525" cy="401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80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컬럼 옵션들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id </a:t>
            </a:r>
            <a:r>
              <a:rPr lang="en-US" altLang="ko-KR" dirty="0"/>
              <a:t>INT NOT NULL AUTO_INCREMENT</a:t>
            </a:r>
          </a:p>
          <a:p>
            <a:pPr lvl="1"/>
            <a:r>
              <a:rPr lang="ko-KR" altLang="en-US" dirty="0" err="1"/>
              <a:t>컬럼명</a:t>
            </a:r>
            <a:r>
              <a:rPr lang="ko-KR" altLang="en-US" dirty="0"/>
              <a:t> 옆의 것들은 컬럼에 대한 옵션들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INT: </a:t>
            </a:r>
            <a:r>
              <a:rPr lang="ko-KR" altLang="en-US" dirty="0"/>
              <a:t>정수 자료형</a:t>
            </a:r>
            <a:r>
              <a:rPr lang="en-US" altLang="ko-KR" dirty="0"/>
              <a:t>(FLOAT,</a:t>
            </a:r>
            <a:r>
              <a:rPr lang="ko-KR" altLang="en-US" dirty="0"/>
              <a:t> </a:t>
            </a:r>
            <a:r>
              <a:rPr lang="en-US" altLang="ko-KR" dirty="0"/>
              <a:t>DOUBLE</a:t>
            </a:r>
            <a:r>
              <a:rPr lang="ko-KR" altLang="en-US" dirty="0"/>
              <a:t>은 실수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VARCHAR: </a:t>
            </a:r>
            <a:r>
              <a:rPr lang="ko-KR" altLang="en-US" dirty="0"/>
              <a:t>문자열 자료형</a:t>
            </a:r>
            <a:r>
              <a:rPr lang="en-US" altLang="ko-KR" dirty="0"/>
              <a:t>, </a:t>
            </a:r>
            <a:r>
              <a:rPr lang="ko-KR" altLang="en-US" dirty="0"/>
              <a:t>가변 길이</a:t>
            </a:r>
            <a:r>
              <a:rPr lang="en-US" altLang="ko-KR" dirty="0"/>
              <a:t>(CHAR</a:t>
            </a:r>
            <a:r>
              <a:rPr lang="ko-KR" altLang="en-US" dirty="0"/>
              <a:t>은 고정 길이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TEXT: </a:t>
            </a:r>
            <a:r>
              <a:rPr lang="ko-KR" altLang="en-US" dirty="0"/>
              <a:t>긴 문자열은 </a:t>
            </a:r>
            <a:r>
              <a:rPr lang="en-US" altLang="ko-KR" dirty="0"/>
              <a:t>TEXT</a:t>
            </a:r>
            <a:r>
              <a:rPr lang="ko-KR" altLang="en-US" dirty="0"/>
              <a:t>로 별도 저장</a:t>
            </a:r>
            <a:endParaRPr lang="en-US" altLang="ko-KR" dirty="0"/>
          </a:p>
          <a:p>
            <a:pPr lvl="1"/>
            <a:r>
              <a:rPr lang="en-US" altLang="ko-KR" dirty="0"/>
              <a:t>DATETIME:</a:t>
            </a:r>
            <a:r>
              <a:rPr lang="ko-KR" altLang="en-US" dirty="0"/>
              <a:t> 날짜 자료형 저장</a:t>
            </a:r>
            <a:endParaRPr lang="en-US" altLang="ko-KR" dirty="0"/>
          </a:p>
          <a:p>
            <a:pPr lvl="1"/>
            <a:r>
              <a:rPr lang="en-US" altLang="ko-KR" dirty="0"/>
              <a:t>TINYINT: -128</a:t>
            </a:r>
            <a:r>
              <a:rPr lang="ko-KR" altLang="en-US" dirty="0"/>
              <a:t>에서 </a:t>
            </a:r>
            <a:r>
              <a:rPr lang="en-US" altLang="ko-KR" dirty="0"/>
              <a:t>127</a:t>
            </a:r>
            <a:r>
              <a:rPr lang="ko-KR" altLang="en-US" dirty="0"/>
              <a:t>까지 저장하지만 여기서는 </a:t>
            </a:r>
            <a:r>
              <a:rPr lang="en-US" altLang="ko-KR" dirty="0"/>
              <a:t>1 </a:t>
            </a:r>
            <a:r>
              <a:rPr lang="ko-KR" altLang="en-US" dirty="0"/>
              <a:t>또는 </a:t>
            </a:r>
            <a:r>
              <a:rPr lang="en-US" altLang="ko-KR" dirty="0"/>
              <a:t>0</a:t>
            </a:r>
            <a:r>
              <a:rPr lang="ko-KR" altLang="en-US" dirty="0"/>
              <a:t>만 저장해 불 값 표현</a:t>
            </a:r>
            <a:endParaRPr lang="en-US" altLang="ko-KR" dirty="0"/>
          </a:p>
          <a:p>
            <a:pPr marL="334963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NOT NULL: </a:t>
            </a:r>
            <a:r>
              <a:rPr lang="ko-KR" altLang="en-US" dirty="0"/>
              <a:t>빈 값은 받지 않는다는 뜻</a:t>
            </a:r>
            <a:r>
              <a:rPr lang="en-US" altLang="ko-KR" dirty="0"/>
              <a:t>(NULL</a:t>
            </a:r>
            <a:r>
              <a:rPr lang="ko-KR" altLang="en-US" dirty="0"/>
              <a:t>은 빈 값 허용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AUTO_INCREMENT: </a:t>
            </a:r>
            <a:r>
              <a:rPr lang="ko-KR" altLang="en-US" dirty="0"/>
              <a:t>숫자 </a:t>
            </a:r>
            <a:r>
              <a:rPr lang="ko-KR" altLang="en-US" dirty="0" err="1"/>
              <a:t>자료형인</a:t>
            </a:r>
            <a:r>
              <a:rPr lang="ko-KR" altLang="en-US" dirty="0"/>
              <a:t> 경우 다음 로우가 저장될 때 자동으로 </a:t>
            </a:r>
            <a:r>
              <a:rPr lang="en-US" altLang="ko-KR" dirty="0"/>
              <a:t>1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1"/>
            <a:r>
              <a:rPr lang="en-US" altLang="ko-KR" dirty="0"/>
              <a:t>UNSIGNED: 0</a:t>
            </a:r>
            <a:r>
              <a:rPr lang="ko-KR" altLang="en-US" dirty="0"/>
              <a:t>과 양수만 허용</a:t>
            </a:r>
            <a:endParaRPr lang="en-US" altLang="ko-KR" dirty="0"/>
          </a:p>
          <a:p>
            <a:pPr lvl="1"/>
            <a:r>
              <a:rPr lang="en-US" altLang="ko-KR" dirty="0"/>
              <a:t>ZEROFILL: </a:t>
            </a:r>
            <a:r>
              <a:rPr lang="ko-KR" altLang="en-US" dirty="0"/>
              <a:t>숫자의 자리 수가 고정된 경우 빈 자리에 </a:t>
            </a:r>
            <a:r>
              <a:rPr lang="en-US" altLang="ko-KR" dirty="0"/>
              <a:t>0</a:t>
            </a:r>
            <a:r>
              <a:rPr lang="ko-KR" altLang="en-US" dirty="0"/>
              <a:t>을 넣음</a:t>
            </a:r>
            <a:endParaRPr lang="en-US" altLang="ko-KR" dirty="0"/>
          </a:p>
          <a:p>
            <a:pPr lvl="1"/>
            <a:r>
              <a:rPr lang="en-US" altLang="ko-KR" dirty="0"/>
              <a:t>DEFAULT now(): </a:t>
            </a:r>
            <a:r>
              <a:rPr lang="ko-KR" altLang="en-US" dirty="0"/>
              <a:t>날짜 컬럼의 기본값을 현재 시간으로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테이블 생성하기</a:t>
            </a:r>
          </a:p>
        </p:txBody>
      </p:sp>
    </p:spTree>
    <p:extLst>
      <p:ext uri="{BB962C8B-B14F-4D97-AF65-F5344CB8AC3E}">
        <p14:creationId xmlns:p14="http://schemas.microsoft.com/office/powerpoint/2010/main" val="88191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Primary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Key, Unique Index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PRIMARY KEY(id)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테이블에서 로우를 특정할 수 있게 해주는 고유한 값임을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학번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주민등록번호같은 개념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ea typeface="KoPub돋움체_Pro Bold" pitchFamily="18" charset="-127"/>
            </a:endParaRPr>
          </a:p>
          <a:p>
            <a:r>
              <a:rPr lang="en-US" altLang="ko-KR" dirty="0"/>
              <a:t>UNIQUE INDEX </a:t>
            </a:r>
            <a:r>
              <a:rPr lang="en-US" altLang="ko-KR" dirty="0" err="1"/>
              <a:t>name_UNIQUE</a:t>
            </a:r>
            <a:r>
              <a:rPr lang="en-US" altLang="ko-KR" dirty="0"/>
              <a:t> (name ASC)</a:t>
            </a:r>
          </a:p>
          <a:p>
            <a:pPr lvl="1"/>
            <a:r>
              <a:rPr lang="ko-KR" altLang="en-US" dirty="0"/>
              <a:t>해당 컬럼</a:t>
            </a:r>
            <a:r>
              <a:rPr lang="en-US" altLang="ko-KR" dirty="0"/>
              <a:t>(name)</a:t>
            </a:r>
            <a:r>
              <a:rPr lang="ko-KR" altLang="en-US" dirty="0"/>
              <a:t>이 고유해야 함을 나타내는 옵션</a:t>
            </a:r>
            <a:endParaRPr lang="en-US" altLang="ko-KR" dirty="0"/>
          </a:p>
          <a:p>
            <a:pPr lvl="1"/>
            <a:r>
              <a:rPr lang="en-US" altLang="ko-KR" dirty="0" err="1"/>
              <a:t>name_UNIQUE</a:t>
            </a:r>
            <a:r>
              <a:rPr lang="ko-KR" altLang="en-US" dirty="0"/>
              <a:t>는 이 옵션의 이름</a:t>
            </a:r>
            <a:r>
              <a:rPr lang="en-US" altLang="ko-KR" dirty="0"/>
              <a:t>(</a:t>
            </a:r>
            <a:r>
              <a:rPr lang="ko-KR" altLang="en-US" dirty="0"/>
              <a:t>아무거나 다른 걸로 지어도 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ASC</a:t>
            </a:r>
            <a:r>
              <a:rPr lang="ko-KR" altLang="en-US" dirty="0"/>
              <a:t>는 인덱스를 오름차순으로 저장함의 의미</a:t>
            </a:r>
            <a:r>
              <a:rPr lang="en-US" altLang="ko-KR" dirty="0"/>
              <a:t>(</a:t>
            </a:r>
            <a:r>
              <a:rPr lang="ko-KR" altLang="en-US" dirty="0"/>
              <a:t>내림차순은 </a:t>
            </a:r>
            <a:r>
              <a:rPr lang="en-US" altLang="ko-KR" dirty="0"/>
              <a:t>DESC)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테이블 생성하기</a:t>
            </a:r>
          </a:p>
        </p:txBody>
      </p:sp>
    </p:spTree>
    <p:extLst>
      <p:ext uri="{BB962C8B-B14F-4D97-AF65-F5344CB8AC3E}">
        <p14:creationId xmlns:p14="http://schemas.microsoft.com/office/powerpoint/2010/main" val="3600585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테이블 옵션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COMMENT: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테이블에 대한 보충 설명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필수 아님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r>
              <a:rPr lang="en-US" altLang="ko-KR" dirty="0"/>
              <a:t>DEFAULT CHARSET: utf8</a:t>
            </a:r>
            <a:r>
              <a:rPr lang="ko-KR" altLang="en-US" dirty="0"/>
              <a:t>로 설정해야 한글이 입력됨</a:t>
            </a:r>
            <a:r>
              <a:rPr lang="en-US" altLang="ko-KR" dirty="0"/>
              <a:t>(utf8mb4 </a:t>
            </a:r>
            <a:r>
              <a:rPr lang="ko-KR" altLang="en-US" dirty="0"/>
              <a:t>하면 이모티콘 가능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ENGINE: </a:t>
            </a:r>
            <a:r>
              <a:rPr lang="en-US" altLang="ko-KR" dirty="0" err="1"/>
              <a:t>InnoDB</a:t>
            </a:r>
            <a:r>
              <a:rPr lang="ko-KR" altLang="en-US" dirty="0"/>
              <a:t> 사용</a:t>
            </a:r>
            <a:r>
              <a:rPr lang="en-US" altLang="ko-KR" dirty="0"/>
              <a:t>(</a:t>
            </a:r>
            <a:r>
              <a:rPr lang="ko-KR" altLang="en-US" dirty="0"/>
              <a:t>이외에 </a:t>
            </a:r>
            <a:r>
              <a:rPr lang="en-US" altLang="ko-KR" dirty="0" err="1"/>
              <a:t>MyISAM</a:t>
            </a:r>
            <a:r>
              <a:rPr lang="ko-KR" altLang="en-US" dirty="0"/>
              <a:t>이 있음</a:t>
            </a:r>
            <a:r>
              <a:rPr lang="en-US" altLang="ko-KR" dirty="0"/>
              <a:t>, </a:t>
            </a:r>
            <a:r>
              <a:rPr lang="ko-KR" altLang="en-US" dirty="0"/>
              <a:t>엔진별로 기능 차이 존재</a:t>
            </a:r>
            <a:r>
              <a:rPr lang="en-US" altLang="ko-KR" dirty="0"/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테이블 생성하기</a:t>
            </a:r>
          </a:p>
        </p:txBody>
      </p:sp>
    </p:spTree>
    <p:extLst>
      <p:ext uri="{BB962C8B-B14F-4D97-AF65-F5344CB8AC3E}">
        <p14:creationId xmlns:p14="http://schemas.microsoft.com/office/powerpoint/2010/main" val="795272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테이블 생성되었나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/>
              <a:t> DESC </a:t>
            </a:r>
            <a:r>
              <a:rPr lang="ko-KR" altLang="en-US" dirty="0"/>
              <a:t>테이블명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테이블 삭제하기</a:t>
            </a:r>
            <a:r>
              <a:rPr lang="en-US" altLang="ko-KR" dirty="0"/>
              <a:t>: DROP TABLE </a:t>
            </a:r>
            <a:r>
              <a:rPr lang="ko-KR" altLang="en-US" dirty="0"/>
              <a:t>테이블명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테이블 생성하기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922A08-EE70-4AA0-9A52-0EE49D78D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47" y="5157210"/>
            <a:ext cx="2076450" cy="762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4D889A-527F-40F2-94F5-3962F25C0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47" y="1758397"/>
            <a:ext cx="4977063" cy="281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04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</a:t>
            </a:r>
            <a:r>
              <a:rPr lang="ko-KR" altLang="en-US" dirty="0">
                <a:solidFill>
                  <a:schemeClr val="tx1"/>
                </a:solidFill>
              </a:rPr>
              <a:t>댓글 테이블 저장하기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comments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테이블 생성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테이블 생성하기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042D0B-27D4-4CC0-95C4-8BA1BBB76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758397"/>
            <a:ext cx="4204585" cy="44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6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</a:t>
            </a:r>
            <a:r>
              <a:rPr lang="ko-KR" altLang="en-US" dirty="0" err="1">
                <a:solidFill>
                  <a:schemeClr val="tx1"/>
                </a:solidFill>
              </a:rPr>
              <a:t>외래키</a:t>
            </a:r>
            <a:r>
              <a:rPr lang="en-US" altLang="ko-KR" dirty="0">
                <a:solidFill>
                  <a:schemeClr val="tx1"/>
                </a:solidFill>
              </a:rPr>
              <a:t>(foreign key)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댓글 테이블은 사용자 테이블과 관계가 있음</a:t>
            </a:r>
            <a:r>
              <a:rPr lang="en-US" altLang="ko-KR" dirty="0"/>
              <a:t>(</a:t>
            </a:r>
            <a:r>
              <a:rPr lang="ko-KR" altLang="en-US" dirty="0"/>
              <a:t>사용자가 댓글을 달기 때문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외래키를 두어 두 테이블이 관계가 있다는 것을 표시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FOREIGN KEY 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컬럼명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REFERENCES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테이블명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FOREIGN KEY (commenter) REFERENCES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nodejs.users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(id)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댓글 테이블에는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commenter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컬럼이 생기고 사용자 테이블의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값이 저장됨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ON DELETE CASCADE, ON UPDATE CASCADE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테이블의 로우가 지워지고 수정될 때 댓글 테이블의 연관된 로우들도 같이 지워지고 수정됨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데이터를 일치시키기 위해 사용하는 옵션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(CASCADE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 NULL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 ACTION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 있음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테이블 생성하기</a:t>
            </a:r>
          </a:p>
        </p:txBody>
      </p:sp>
    </p:spTree>
    <p:extLst>
      <p:ext uri="{BB962C8B-B14F-4D97-AF65-F5344CB8AC3E}">
        <p14:creationId xmlns:p14="http://schemas.microsoft.com/office/powerpoint/2010/main" val="3237079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</a:t>
            </a:r>
            <a:r>
              <a:rPr lang="ko-KR" altLang="en-US" dirty="0">
                <a:solidFill>
                  <a:schemeClr val="tx1"/>
                </a:solidFill>
              </a:rPr>
              <a:t>테이블 목록 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pPr lvl="1"/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SHOW TABLES;</a:t>
            </a: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테이블 생성하기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13E859-FF11-4EF4-A067-8CEDA69EF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475" y="1700790"/>
            <a:ext cx="20383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71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7.1 </a:t>
            </a:r>
            <a:r>
              <a:rPr lang="ko-KR" altLang="en-US" dirty="0"/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2085549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30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7.4 CRUD </a:t>
            </a:r>
            <a:r>
              <a:rPr lang="ko-KR" altLang="en-US" dirty="0"/>
              <a:t>작업하기</a:t>
            </a:r>
          </a:p>
        </p:txBody>
      </p:sp>
    </p:spTree>
    <p:extLst>
      <p:ext uri="{BB962C8B-B14F-4D97-AF65-F5344CB8AC3E}">
        <p14:creationId xmlns:p14="http://schemas.microsoft.com/office/powerpoint/2010/main" val="963839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CRUD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Create, Read, Update, Delete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의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두문자어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데이터베이스에서 많이 하는 작업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D13A1C-355F-4DD7-A67E-506CD32E4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170" y="2155462"/>
            <a:ext cx="37719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40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Create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INSERT INTO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테이블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컬럼명들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 VALUES 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값들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17BE6C-2DC2-4B30-BCB8-6C58C074D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16004"/>
            <a:ext cx="6848475" cy="1819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1E2DCA-E1E5-408F-B71A-FAD764848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764" y="3820788"/>
            <a:ext cx="68389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13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SELECT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컬럼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FROM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테이블명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SELECT *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모든 컬럼을 선택한다는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컬럼만 따로 추리는 것도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3C0774-CDCD-4D76-A685-5C07BE2A2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78" y="2036137"/>
            <a:ext cx="4423641" cy="2001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DD69C6-FD2E-4A18-AB88-1E6DDCDB7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78" y="4457940"/>
            <a:ext cx="37052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92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Read </a:t>
            </a:r>
            <a:r>
              <a:rPr lang="ko-KR" altLang="en-US" dirty="0">
                <a:solidFill>
                  <a:schemeClr val="tx1"/>
                </a:solidFill>
              </a:rPr>
              <a:t>옵션들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WHERE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조건을 주어 선택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AND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여러가지 조건을 동시에 만족하는 것을 찾음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여러가지 조건 중 하나 이상을 만족하는 것을 찾음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BAB1FD-B6F0-4C6F-ACCA-7F0F09DE9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773" y="2072409"/>
            <a:ext cx="5676900" cy="2047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D99262-8DC9-4762-8F0D-9867BFEBD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038" y="4408319"/>
            <a:ext cx="5376493" cy="21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3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정렬해서 찾기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KoPub돋움체_Pro Bold" pitchFamily="18" charset="-127"/>
              </a:rPr>
              <a:t>ORDER BY</a:t>
            </a:r>
            <a:r>
              <a:rPr lang="ko-KR" altLang="en-US" dirty="0">
                <a:ea typeface="KoPub돋움체_Pro Bold" pitchFamily="18" charset="-127"/>
              </a:rPr>
              <a:t>로 특정 컬럼 값 순서대로 정렬 가능</a:t>
            </a:r>
            <a:endParaRPr lang="en-US" altLang="ko-KR" dirty="0"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DESC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내림차순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ASC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오름차순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6DB2F2-AA0E-49A2-9449-4701C9730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150895"/>
            <a:ext cx="3802062" cy="185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45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LIMIT, OFFSET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LIMIT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조회할 개수 제한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OFFSET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앞의 로우들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스킵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(OFFSET 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면 세 번째 것부터 찾음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609AF8-BEA4-4B14-B149-A9543EB9F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32" y="1758397"/>
            <a:ext cx="5238750" cy="2019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9AC9E9-2E36-4748-B61D-013A2FE2C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032" y="4462871"/>
            <a:ext cx="58769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60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Update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데이터베이스에 있는 데이터를 수정하는 작업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UPDATE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테이블명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=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새값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WHERE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220C32-A301-455C-8F3C-DC9922724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907" y="2199361"/>
            <a:ext cx="50958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08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Delete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데이터베이스에 있는 데이터를 삭제하는 작업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DELETE FROM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테이블명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WHERE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pPr lvl="1"/>
            <a:endParaRPr lang="en-US" altLang="ko-KR" dirty="0"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7.4 CRUD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작업하기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B72755-C124-46DD-9DFA-7D2AB150E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104039"/>
            <a:ext cx="35909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68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39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7.5 </a:t>
            </a:r>
            <a:r>
              <a:rPr lang="ko-KR" altLang="en-US" dirty="0" err="1"/>
              <a:t>시퀄라이즈</a:t>
            </a:r>
            <a:r>
              <a:rPr lang="ko-KR" altLang="en-US" dirty="0"/>
              <a:t> 사용하기</a:t>
            </a:r>
          </a:p>
        </p:txBody>
      </p:sp>
    </p:spTree>
    <p:extLst>
      <p:ext uri="{BB962C8B-B14F-4D97-AF65-F5344CB8AC3E}">
        <p14:creationId xmlns:p14="http://schemas.microsoft.com/office/powerpoint/2010/main" val="1992708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데이터베이스란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지금까지는 데이터를 서버 메모리에 저장했음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재시작하면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데이터도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사라져버림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-&gt;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영구적으로 저장할 공간 필요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MySQL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관계형 데이터베이스 사용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관련성을 가지며 중복이 없는 데이터들의 집합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DBMS: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데이터베이스를 관리하는 시스템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RDBMS: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관계형 데이터베이스를 관리하는 시스템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서버의 하드 디스크나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등의 저장 매체에 데이터를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 종료 여부와 상관 없이 데이터를 계속 사용할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 사람이 동시에 접근할 수 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권한을 따로 줄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데이터베이스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5F22E0-0F77-41EA-A0C0-ECE34874B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808" y="4412240"/>
            <a:ext cx="32385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93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 err="1">
                <a:solidFill>
                  <a:schemeClr val="tx1"/>
                </a:solidFill>
              </a:rPr>
              <a:t>시퀄라이즈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ORM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SQL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작업을 쉽게 할 수 있도록 도와주는 라이브러리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ORM: Object Relational Mapping: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객체와 데이터를 매핑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짝지음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MySQL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외에도 다른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RDB(Maria,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Postgre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SQLite, MSSQL)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와도 호환됨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자바스크립트 문법으로 데이터베이스 조작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 err="1"/>
              <a:t>시퀄라이즈</a:t>
            </a:r>
            <a:r>
              <a:rPr lang="ko-KR" altLang="en-US" dirty="0"/>
              <a:t> 예제는 </a:t>
            </a:r>
            <a:r>
              <a:rPr lang="en-US" altLang="ko-KR" dirty="0">
                <a:hlinkClick r:id="rId2"/>
              </a:rPr>
              <a:t>https://github.com/zerocho/nodejs-book/tree/master/ch7/7.6/learn-sequelize</a:t>
            </a:r>
            <a:endParaRPr lang="en-US" altLang="ko-KR" dirty="0"/>
          </a:p>
          <a:p>
            <a:pPr lvl="1"/>
            <a:r>
              <a:rPr lang="ko-KR" altLang="en-US" dirty="0"/>
              <a:t>프로젝트 세팅 후</a:t>
            </a:r>
            <a:r>
              <a:rPr lang="en-US" altLang="ko-KR" dirty="0"/>
              <a:t>, </a:t>
            </a:r>
            <a:r>
              <a:rPr lang="ko-KR" altLang="en-US" dirty="0"/>
              <a:t>콘솔을 통해 경로로 이동한 후</a:t>
            </a:r>
            <a:r>
              <a:rPr lang="en-US" altLang="ko-KR" dirty="0"/>
              <a:t>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2D68B7-B33A-488F-976D-842E02EC8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366" y="3767226"/>
            <a:ext cx="2959605" cy="22398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066644-A12F-4B98-AB58-7C29861ACE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366" y="6007109"/>
            <a:ext cx="2029547" cy="92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83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 err="1">
                <a:solidFill>
                  <a:schemeClr val="tx1"/>
                </a:solidFill>
              </a:rPr>
              <a:t>시퀄라이즈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CLI </a:t>
            </a:r>
            <a:r>
              <a:rPr lang="ko-KR" altLang="en-US" dirty="0">
                <a:solidFill>
                  <a:schemeClr val="tx1"/>
                </a:solidFill>
              </a:rPr>
              <a:t>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/>
              <a:t>시퀄라이즈</a:t>
            </a:r>
            <a:r>
              <a:rPr lang="ko-KR" altLang="en-US" dirty="0"/>
              <a:t> 명령어 사용하기 위해 </a:t>
            </a:r>
            <a:r>
              <a:rPr lang="en-US" altLang="ko-KR" dirty="0" err="1"/>
              <a:t>sequelize</a:t>
            </a:r>
            <a:r>
              <a:rPr lang="en-US" altLang="ko-KR" dirty="0"/>
              <a:t>-cli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mysql2</a:t>
            </a:r>
            <a:r>
              <a:rPr lang="ko-KR" altLang="en-US" dirty="0"/>
              <a:t>는 </a:t>
            </a:r>
            <a:r>
              <a:rPr lang="en-US" altLang="ko-KR" dirty="0"/>
              <a:t>MySQL DB</a:t>
            </a:r>
            <a:r>
              <a:rPr lang="ko-KR" altLang="en-US" dirty="0"/>
              <a:t>가 아닌 드라이버</a:t>
            </a:r>
            <a:r>
              <a:rPr lang="en-US" altLang="ko-KR" dirty="0"/>
              <a:t>(Node.js</a:t>
            </a:r>
            <a:r>
              <a:rPr lang="ko-KR" altLang="en-US" dirty="0"/>
              <a:t>와 </a:t>
            </a:r>
            <a:r>
              <a:rPr lang="en-US" altLang="ko-KR" dirty="0"/>
              <a:t>MySQL</a:t>
            </a:r>
            <a:r>
              <a:rPr lang="ko-KR" altLang="en-US" dirty="0"/>
              <a:t>을 이어주는 역할</a:t>
            </a:r>
            <a:r>
              <a:rPr lang="en-US" altLang="ko-KR" dirty="0"/>
              <a:t>)</a:t>
            </a: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en-US" altLang="ko-KR" dirty="0" err="1"/>
              <a:t>sequelize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ko-KR" altLang="en-US" dirty="0"/>
              <a:t>으로 </a:t>
            </a:r>
            <a:r>
              <a:rPr lang="ko-KR" altLang="en-US" dirty="0" err="1"/>
              <a:t>시퀄라이즈</a:t>
            </a:r>
            <a:r>
              <a:rPr lang="ko-KR" altLang="en-US" dirty="0"/>
              <a:t> 구조 생성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1CCD63-B594-464E-A28E-091D55540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2089514"/>
            <a:ext cx="7038975" cy="1314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384E94-D231-42F2-9031-A64D55AEE6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3989387"/>
            <a:ext cx="5943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09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en-US" altLang="ko-KR">
                <a:solidFill>
                  <a:schemeClr val="tx1"/>
                </a:solidFill>
              </a:rPr>
              <a:t>models</a:t>
            </a:r>
            <a:r>
              <a:rPr lang="en-US" altLang="ko-KR" dirty="0">
                <a:solidFill>
                  <a:schemeClr val="tx1"/>
                </a:solidFill>
              </a:rPr>
              <a:t>/index.js 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/>
              <a:t>다음과 같이 수정</a:t>
            </a:r>
            <a:endParaRPr lang="en-US" altLang="ko-KR" dirty="0"/>
          </a:p>
          <a:p>
            <a:pPr lvl="1"/>
            <a:r>
              <a:rPr lang="en-US" altLang="ko-KR" dirty="0"/>
              <a:t>require(../config/config) </a:t>
            </a:r>
            <a:r>
              <a:rPr lang="ko-KR" altLang="en-US" dirty="0"/>
              <a:t>설정 로딩</a:t>
            </a:r>
            <a:endParaRPr lang="en-US" altLang="ko-KR" dirty="0"/>
          </a:p>
          <a:p>
            <a:pPr lvl="1"/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 err="1"/>
              <a:t>Sequelize</a:t>
            </a:r>
            <a:r>
              <a:rPr lang="en-US" altLang="ko-KR" dirty="0"/>
              <a:t>(</a:t>
            </a:r>
            <a:r>
              <a:rPr lang="ko-KR" altLang="en-US" dirty="0"/>
              <a:t>옵션들</a:t>
            </a:r>
            <a:r>
              <a:rPr lang="en-US" altLang="ko-KR" dirty="0"/>
              <a:t>…)</a:t>
            </a:r>
            <a:r>
              <a:rPr lang="ko-KR" altLang="en-US" dirty="0"/>
              <a:t>로 </a:t>
            </a:r>
            <a:r>
              <a:rPr lang="en-US" altLang="ko-KR" dirty="0"/>
              <a:t>DB</a:t>
            </a:r>
            <a:r>
              <a:rPr lang="ko-KR" altLang="en-US" dirty="0"/>
              <a:t>와 연결 가능</a:t>
            </a: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009A34-0B8B-4F90-8090-043E5F10D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66" y="2517470"/>
            <a:ext cx="5551319" cy="19057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2BDFFC-E1C6-4CB1-B129-8476F132F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4423233"/>
            <a:ext cx="1785817" cy="7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05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MySQL </a:t>
            </a:r>
            <a:r>
              <a:rPr lang="ko-KR" altLang="en-US" dirty="0">
                <a:solidFill>
                  <a:schemeClr val="tx1"/>
                </a:solidFill>
              </a:rPr>
              <a:t>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app.js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sequelize.sync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연결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D0A796-CDF4-4B0B-9F2E-4CAD6D83D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79" y="2155461"/>
            <a:ext cx="2937957" cy="46854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98E43C-5EF1-423F-91E4-8C4AD35C8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3537" y="2166216"/>
            <a:ext cx="3974883" cy="6459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6F13FB-7440-4481-9DC4-C74B01168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536" y="2795323"/>
            <a:ext cx="4964625" cy="39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71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en-US" altLang="ko-KR" dirty="0" err="1">
                <a:solidFill>
                  <a:schemeClr val="tx1"/>
                </a:solidFill>
              </a:rPr>
              <a:t>config.json</a:t>
            </a:r>
            <a:r>
              <a:rPr lang="ko-KR" altLang="en-US" dirty="0">
                <a:solidFill>
                  <a:schemeClr val="tx1"/>
                </a:solidFill>
              </a:rPr>
              <a:t>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DB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연결 정보를 넣기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D50BA9-A21A-46CA-A3E9-079BA0AB0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816004"/>
            <a:ext cx="38195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92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연결 테스트하기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npm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start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실행해서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SELECT 1+1 AS RESULT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나오면 연결 성공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0D210A-A859-484B-90C7-234C7037A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775860"/>
            <a:ext cx="69913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58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</a:t>
            </a:r>
            <a:r>
              <a:rPr lang="ko-KR" altLang="en-US" dirty="0">
                <a:solidFill>
                  <a:schemeClr val="tx1"/>
                </a:solidFill>
              </a:rPr>
              <a:t>모델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테이블에 대응되는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모델 생성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C0C159-1A53-46D7-8D3F-E24BCD2DC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1732997"/>
            <a:ext cx="3135196" cy="50376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807A86-18C4-4AB2-94A1-532A42B4A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113" y="1753257"/>
            <a:ext cx="2156437" cy="23670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F12BC8-7C41-422E-97D0-E45F2E53C4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572" y="4062918"/>
            <a:ext cx="1768931" cy="43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88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</a:t>
            </a:r>
            <a:r>
              <a:rPr lang="ko-KR" altLang="en-US" dirty="0">
                <a:solidFill>
                  <a:schemeClr val="tx1"/>
                </a:solidFill>
              </a:rPr>
              <a:t>모델 옵션들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모델의 자료형은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MySQL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의 자료형과 조금 다름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define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메서드</a:t>
            </a:r>
            <a:r>
              <a:rPr lang="ko-KR" altLang="en-US" dirty="0"/>
              <a:t>의 세 번째 인자는 테이블 옵션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timestamps: true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면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createdAt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생성 시간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updatedAt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수정 시간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컬럼을 자동으로 만듦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예제에서는 직접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created_at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컬럼을 만들었으므로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false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paranoid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true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면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deletedAt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 시간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컬럼을 만듦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로우 복구를 위해 완전히 삭제하지 않고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deletedAt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표시해둠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underscored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캐멀케이스로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생성되는 컬럼을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스네이크케이스로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modelName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모델 이름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tableName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옵션은 테이블 이름을 설정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charset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collate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한글 설정을 위해 필요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이모티콘 넣으려면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utf8mb4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C5F8DF-FAB7-4950-9526-E71944663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692" y="1758397"/>
            <a:ext cx="3630011" cy="256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19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</a:t>
            </a:r>
            <a:r>
              <a:rPr lang="ko-KR" altLang="en-US" dirty="0">
                <a:solidFill>
                  <a:schemeClr val="tx1"/>
                </a:solidFill>
              </a:rPr>
              <a:t>댓글 모델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/>
              <a:t>comment.js</a:t>
            </a:r>
            <a:r>
              <a:rPr lang="ko-KR" altLang="en-US" dirty="0"/>
              <a:t> 생성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F5E055-674B-4860-8EA0-F6BE020C2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58397"/>
            <a:ext cx="4429125" cy="2714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48815F-11BD-444A-8C9B-ED6BADEB0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6138" y="1873611"/>
            <a:ext cx="30861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57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</a:t>
            </a:r>
            <a:r>
              <a:rPr lang="ko-KR" altLang="en-US" dirty="0">
                <a:solidFill>
                  <a:schemeClr val="tx1"/>
                </a:solidFill>
              </a:rPr>
              <a:t>댓글 모델 활성화하기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/>
              <a:t>index.js</a:t>
            </a:r>
            <a:r>
              <a:rPr lang="ko-KR" altLang="en-US" dirty="0"/>
              <a:t>에 모델 연결</a:t>
            </a:r>
            <a:endParaRPr lang="en-US" altLang="ko-KR" dirty="0"/>
          </a:p>
          <a:p>
            <a:pPr lvl="1"/>
            <a:r>
              <a:rPr lang="en-US" altLang="ko-KR" dirty="0" err="1"/>
              <a:t>init</a:t>
            </a:r>
            <a:r>
              <a:rPr lang="ko-KR" altLang="en-US" dirty="0"/>
              <a:t>으로 </a:t>
            </a:r>
            <a:r>
              <a:rPr lang="en-US" altLang="ko-KR" dirty="0" err="1"/>
              <a:t>sequelize</a:t>
            </a:r>
            <a:r>
              <a:rPr lang="ko-KR" altLang="en-US" dirty="0"/>
              <a:t>와 연결</a:t>
            </a:r>
            <a:endParaRPr lang="en-US" altLang="ko-KR" dirty="0"/>
          </a:p>
          <a:p>
            <a:pPr lvl="1"/>
            <a:r>
              <a:rPr lang="en-US" altLang="ko-KR" dirty="0"/>
              <a:t>associate</a:t>
            </a:r>
            <a:r>
              <a:rPr lang="ko-KR" altLang="en-US" dirty="0"/>
              <a:t>로 관계 설정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FE7B47-ECE1-4CA8-9919-B3D10053B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272" y="2464449"/>
            <a:ext cx="31623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94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7.2 MySQL, </a:t>
            </a:r>
            <a:r>
              <a:rPr lang="ko-KR" altLang="en-US" dirty="0" err="1"/>
              <a:t>워크벤치</a:t>
            </a:r>
            <a:r>
              <a:rPr lang="ko-KR" altLang="en-US" dirty="0"/>
              <a:t> 설치하기</a:t>
            </a:r>
          </a:p>
        </p:txBody>
      </p:sp>
    </p:spTree>
    <p:extLst>
      <p:ext uri="{BB962C8B-B14F-4D97-AF65-F5344CB8AC3E}">
        <p14:creationId xmlns:p14="http://schemas.microsoft.com/office/powerpoint/2010/main" val="20646329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11. </a:t>
            </a:r>
            <a:r>
              <a:rPr lang="ko-KR" altLang="en-US" dirty="0">
                <a:solidFill>
                  <a:schemeClr val="tx1"/>
                </a:solidFill>
              </a:rPr>
              <a:t>관계 정의하기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users </a:t>
            </a:r>
            <a:r>
              <a:rPr lang="ko-KR" altLang="en-US" dirty="0"/>
              <a:t>모델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comments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모델 간의 관계를 정의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1:N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관계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한 명이 댓글 여러 개 작성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시퀄라이즈에서는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1:N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관계를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hasMany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표현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hasMany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댓글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반대의 입장에서는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belongsTo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댓글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belongsTo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))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belongsTo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있는 테이블에 컬럼이 생김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댓글 테이블에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commenter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컬럼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2965F3-AB14-42A3-9750-626C6005D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3033705"/>
            <a:ext cx="4493346" cy="3801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F93B7F-8EFB-4E95-8DE5-0F35284A8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40" y="4408319"/>
            <a:ext cx="3178070" cy="171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31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12. 1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1 </a:t>
            </a:r>
            <a:r>
              <a:rPr lang="ko-KR" altLang="en-US" dirty="0">
                <a:solidFill>
                  <a:schemeClr val="tx1"/>
                </a:solidFill>
              </a:rPr>
              <a:t>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대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관계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테이블과 사용자 정보 테이블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D53430-289D-4DE5-9B72-2AF6460F3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204" y="2720308"/>
            <a:ext cx="2514600" cy="2028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494589-32D0-4AE6-8B57-401459A92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794" y="2066076"/>
            <a:ext cx="53625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22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13. N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M </a:t>
            </a:r>
            <a:r>
              <a:rPr lang="ko-KR" altLang="en-US" dirty="0">
                <a:solidFill>
                  <a:schemeClr val="tx1"/>
                </a:solidFill>
              </a:rPr>
              <a:t>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다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대</a:t>
            </a:r>
            <a:r>
              <a:rPr lang="ko-KR" altLang="en-US" dirty="0"/>
              <a:t>다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관계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게시글과 해시태그 테이블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하나의 게시글이 여러 개의 해시태그를 가질 수 있고 하나의 해시태그가 여러 개의 게시글을 가질 수 있음 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DB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특성상 다대다 관계는 중간 테이블이 생김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BD7F44-2FE0-44DC-B42F-1B01D3F58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108" y="2449681"/>
            <a:ext cx="3744455" cy="15851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823C7F-17E3-4B02-B2D2-FDC813565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4839361"/>
            <a:ext cx="5361095" cy="19313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5C8407-E61D-4AD9-BF81-16E212C3A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973" y="4315486"/>
            <a:ext cx="53625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43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14. </a:t>
            </a:r>
            <a:r>
              <a:rPr lang="ko-KR" altLang="en-US" dirty="0" err="1">
                <a:solidFill>
                  <a:schemeClr val="tx1"/>
                </a:solidFill>
              </a:rPr>
              <a:t>시퀄라이즈</a:t>
            </a:r>
            <a:r>
              <a:rPr lang="ko-KR" altLang="en-US" dirty="0">
                <a:solidFill>
                  <a:schemeClr val="tx1"/>
                </a:solidFill>
              </a:rPr>
              <a:t> 쿼리 알아보기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윗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줄이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SQL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아랫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줄은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쿼리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자바스크립트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1F6D87-C579-4A40-8085-2E8181E73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4120284"/>
            <a:ext cx="2219325" cy="60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FFF398-108D-400B-BDAB-F6064BBE9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45" y="1684687"/>
            <a:ext cx="6200775" cy="21907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83E59C-F1E5-4218-8D90-A3B58589F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80" y="4967926"/>
            <a:ext cx="31242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39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15. </a:t>
            </a:r>
            <a:r>
              <a:rPr lang="ko-KR" altLang="en-US" dirty="0" err="1">
                <a:solidFill>
                  <a:schemeClr val="tx1"/>
                </a:solidFill>
              </a:rPr>
              <a:t>시퀄라이즈</a:t>
            </a:r>
            <a:r>
              <a:rPr lang="ko-KR" altLang="en-US" dirty="0">
                <a:solidFill>
                  <a:schemeClr val="tx1"/>
                </a:solidFill>
              </a:rPr>
              <a:t> 쿼리 알아보기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윗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줄이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SQL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아랫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줄은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쿼리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자바스크립트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특수한 기능들인 경우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Sequelize.Op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연산자 사용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or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등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392E71-A263-40F6-8A7E-091D0366F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54" y="2152787"/>
            <a:ext cx="5124450" cy="2400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2ADA38-65F5-4C4C-98F1-8E8412BA4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54" y="4547642"/>
            <a:ext cx="44862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92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16. </a:t>
            </a:r>
            <a:r>
              <a:rPr lang="ko-KR" altLang="en-US" dirty="0" err="1">
                <a:solidFill>
                  <a:schemeClr val="tx1"/>
                </a:solidFill>
              </a:rPr>
              <a:t>시퀄라이즈</a:t>
            </a:r>
            <a:r>
              <a:rPr lang="ko-KR" altLang="en-US" dirty="0">
                <a:solidFill>
                  <a:schemeClr val="tx1"/>
                </a:solidFill>
              </a:rPr>
              <a:t> 쿼리 알아보기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윗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줄이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SQL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아랫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줄은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쿼리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자바스크립트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D518CA-C228-49EA-ABE7-18F21B1E8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217" y="1826909"/>
            <a:ext cx="3505200" cy="1181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D90CDE-3DD4-40E6-8A85-DD59CE05F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17" y="3129814"/>
            <a:ext cx="4076700" cy="14382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CD7487-D578-490C-8658-4277E7421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217" y="4746683"/>
            <a:ext cx="47910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683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17. </a:t>
            </a:r>
            <a:r>
              <a:rPr lang="ko-KR" altLang="en-US" dirty="0" err="1">
                <a:solidFill>
                  <a:schemeClr val="tx1"/>
                </a:solidFill>
              </a:rPr>
              <a:t>시퀄라이즈</a:t>
            </a:r>
            <a:r>
              <a:rPr lang="ko-KR" altLang="en-US" dirty="0">
                <a:solidFill>
                  <a:schemeClr val="tx1"/>
                </a:solidFill>
              </a:rPr>
              <a:t> 쿼리 알아보기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수정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r>
              <a:rPr lang="ko-KR" altLang="en-US" dirty="0"/>
              <a:t>삭제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A01850-112D-4D32-ABFF-882086FA4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33549"/>
            <a:ext cx="4791075" cy="1695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EE79AF-555E-49E8-9F6C-68D45ABB7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4062917"/>
            <a:ext cx="30956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93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ko-KR" altLang="en-US" dirty="0">
                <a:solidFill>
                  <a:schemeClr val="tx1"/>
                </a:solidFill>
              </a:rPr>
              <a:t>관계 쿼리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결괏값이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자바스크립트 객체임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include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JOIN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과 비슷한 기능 수행 가능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관계 있는 것 엮을 수 있음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다대다 모델은 다음과 같이 접근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59E883-CFB1-4D99-8859-2B0DBE154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4811568"/>
            <a:ext cx="2486025" cy="219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DEE35F-64B2-4FB7-94EC-523EE0B44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07" y="1801956"/>
            <a:ext cx="3009900" cy="542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2A3785-DB40-4832-B3BD-2E041E4CA3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231" y="2873546"/>
            <a:ext cx="31623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732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19. </a:t>
            </a:r>
            <a:r>
              <a:rPr lang="ko-KR" altLang="en-US" dirty="0">
                <a:solidFill>
                  <a:schemeClr val="tx1"/>
                </a:solidFill>
              </a:rPr>
              <a:t>관계 쿼리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get+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모델명으로 관계 있는 데이터 로딩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/>
              <a:t>as</a:t>
            </a:r>
            <a:r>
              <a:rPr lang="ko-KR" altLang="en-US" dirty="0"/>
              <a:t>로 모델명 변경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58C62D-4C6B-437F-B706-FA53C1C7E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03037"/>
            <a:ext cx="3248025" cy="704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614795-736D-433C-B2A4-F90A2A13B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063" y="2955777"/>
            <a:ext cx="67818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900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ko-KR" altLang="en-US" dirty="0">
                <a:solidFill>
                  <a:schemeClr val="tx1"/>
                </a:solidFill>
              </a:rPr>
              <a:t>관계 쿼리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include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나 관계 </a:t>
            </a:r>
            <a:r>
              <a:rPr lang="ko-KR" altLang="en-US" dirty="0"/>
              <a:t>쿼리 메서드에도 </a:t>
            </a:r>
            <a:r>
              <a:rPr lang="en-US" altLang="ko-KR" dirty="0"/>
              <a:t>where</a:t>
            </a:r>
            <a:r>
              <a:rPr lang="ko-KR" altLang="en-US" dirty="0"/>
              <a:t>나 </a:t>
            </a:r>
            <a:r>
              <a:rPr lang="en-US" altLang="ko-KR" dirty="0"/>
              <a:t>attributes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 쿼리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745C2-6493-4A69-AD9C-1E9BE523C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00790"/>
            <a:ext cx="2416223" cy="29023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4E515D-BFE2-46F6-8F33-F6D809C7A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685" y="4696354"/>
            <a:ext cx="2759965" cy="110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67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윈도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공식 사이트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  <a:hlinkClick r:id="rId2"/>
              </a:rPr>
              <a:t>https://dev.mysql.com/downloads/installer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5452C7-CD34-45CE-94A4-9FE89DA94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61" y="1894070"/>
            <a:ext cx="4493344" cy="33759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FA6C69-C429-40FA-BD0C-5194CDB44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894070"/>
            <a:ext cx="4493346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56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21. </a:t>
            </a:r>
            <a:r>
              <a:rPr lang="ko-KR" altLang="en-US" dirty="0">
                <a:solidFill>
                  <a:schemeClr val="tx1"/>
                </a:solidFill>
              </a:rPr>
              <a:t>관계 쿼리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여러 개를 추가할 때는 배열로 추가 가능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수정은 </a:t>
            </a:r>
            <a:r>
              <a:rPr lang="en-US" altLang="ko-KR" dirty="0"/>
              <a:t>set+</a:t>
            </a:r>
            <a:r>
              <a:rPr lang="ko-KR" altLang="en-US" dirty="0"/>
              <a:t>모델명</a:t>
            </a:r>
            <a:r>
              <a:rPr lang="en-US" altLang="ko-KR" dirty="0"/>
              <a:t>, </a:t>
            </a:r>
            <a:r>
              <a:rPr lang="ko-KR" altLang="en-US" dirty="0"/>
              <a:t>삭제는 </a:t>
            </a:r>
            <a:r>
              <a:rPr lang="en-US" altLang="ko-KR" dirty="0"/>
              <a:t>remove+</a:t>
            </a:r>
            <a:r>
              <a:rPr lang="ko-KR" altLang="en-US" dirty="0"/>
              <a:t>모델명</a:t>
            </a: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6851EC-C578-4F09-A345-7380AF193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16004"/>
            <a:ext cx="33909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56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22. raw</a:t>
            </a:r>
            <a:r>
              <a:rPr lang="ko-KR" altLang="en-US" dirty="0">
                <a:solidFill>
                  <a:schemeClr val="tx1"/>
                </a:solidFill>
              </a:rPr>
              <a:t> 쿼리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직접 </a:t>
            </a:r>
            <a:r>
              <a:rPr lang="en-US" altLang="ko-KR" dirty="0"/>
              <a:t>SQL</a:t>
            </a:r>
            <a:r>
              <a:rPr lang="ko-KR" altLang="en-US" dirty="0"/>
              <a:t>을 쓸 수 있음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442F2C-9B3F-44A7-B1CE-B06B38EE0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16004"/>
            <a:ext cx="57626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66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ko-KR" altLang="en-US" dirty="0">
                <a:solidFill>
                  <a:schemeClr val="tx1"/>
                </a:solidFill>
              </a:rPr>
              <a:t>쿼리 수행하기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hlinkClick r:id="rId2"/>
              </a:rPr>
              <a:t>https://github.com/zerocho/nodejs-book/tree/master/ch7/7.6/learn-sequelize</a:t>
            </a:r>
            <a:r>
              <a:rPr lang="en-US" altLang="ko-KR" dirty="0"/>
              <a:t> </a:t>
            </a:r>
            <a:r>
              <a:rPr lang="ko-KR" altLang="en-US" dirty="0"/>
              <a:t>프런트 코드 복사</a:t>
            </a: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/>
              <a:t>프론트 코드보다는 서버 코드 위주로 보기</a:t>
            </a:r>
            <a:endParaRPr lang="en-US" altLang="ko-KR" dirty="0"/>
          </a:p>
          <a:p>
            <a:pPr lvl="1"/>
            <a:r>
              <a:rPr lang="ko-KR" altLang="en-US" dirty="0"/>
              <a:t>프론트 코드는 서버에 요청을 보내는 </a:t>
            </a:r>
            <a:r>
              <a:rPr lang="en-US" altLang="ko-KR" dirty="0"/>
              <a:t>AJAX </a:t>
            </a:r>
            <a:r>
              <a:rPr lang="ko-KR" altLang="en-US" dirty="0"/>
              <a:t>요청 위주로만 파악</a:t>
            </a:r>
            <a:endParaRPr lang="en-US" altLang="ko-KR" dirty="0"/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8F8A69-D378-4572-A93D-DAC25F75C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187" y="3198572"/>
            <a:ext cx="2957585" cy="29172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3E4ADD-2390-4349-A1EC-90D74AC75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794" y="6052749"/>
            <a:ext cx="1958638" cy="37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893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ko-KR" altLang="en-US" dirty="0">
                <a:solidFill>
                  <a:schemeClr val="tx1"/>
                </a:solidFill>
              </a:rPr>
              <a:t>쿼리 수행하기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5513180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/>
              <a:t>users</a:t>
            </a:r>
            <a:r>
              <a:rPr lang="ko-KR" altLang="en-US" dirty="0"/>
              <a:t> 라우터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get, post, delete, patch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같은 요청에 대한 라우터 연결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JSON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형식으로 응답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comments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라우터도 마찬가지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F4D284-5CDE-4B32-90C4-2020A13FE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832" y="2185764"/>
            <a:ext cx="2373163" cy="46577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9FFFF4-DD1F-4DC9-BCCF-014A28C72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490" y="2186438"/>
            <a:ext cx="2835668" cy="325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684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ko-KR" altLang="en-US" dirty="0">
                <a:solidFill>
                  <a:schemeClr val="tx1"/>
                </a:solidFill>
              </a:rPr>
              <a:t>쿼리 수행하기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5513180" cy="5415540"/>
          </a:xfrm>
        </p:spPr>
        <p:txBody>
          <a:bodyPr>
            <a:normAutofit/>
          </a:bodyPr>
          <a:lstStyle/>
          <a:p>
            <a:r>
              <a:rPr lang="en-US" altLang="ko-KR" dirty="0"/>
              <a:t>comments </a:t>
            </a:r>
            <a:r>
              <a:rPr lang="ko-KR" altLang="en-US" dirty="0"/>
              <a:t>라우터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9DF40B-D755-408B-A4D5-0B00F8F17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38" y="1758397"/>
            <a:ext cx="3074397" cy="1666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08AA2B-B75F-4A6B-B7D0-22E517340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39" y="3432666"/>
            <a:ext cx="2701236" cy="20580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510662-8F52-4612-9924-7944E4F14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6243" y="1758397"/>
            <a:ext cx="47815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41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26. </a:t>
            </a:r>
            <a:r>
              <a:rPr lang="ko-KR" altLang="en-US" dirty="0">
                <a:solidFill>
                  <a:schemeClr val="tx1"/>
                </a:solidFill>
              </a:rPr>
              <a:t>서버 접속하기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npm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start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서버 시작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localhost:3000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접속하면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시퀄라이즈가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수행하는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SQL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문이 콘솔에 찍힘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7898EA-901E-438D-80F8-0AA648A82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065097"/>
            <a:ext cx="6810375" cy="1133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0A434C-A31D-4BA0-B84A-CF6A89BBF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3215553"/>
            <a:ext cx="33623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2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ko-KR" altLang="en-US" dirty="0">
                <a:solidFill>
                  <a:schemeClr val="tx1"/>
                </a:solidFill>
              </a:rPr>
              <a:t>서버 접속하기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글 등록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 해보기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704B81-BC7E-4A27-923D-4B308E402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4" y="1899771"/>
            <a:ext cx="3862460" cy="35920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33E6DF-249E-4F52-80EC-2FB81F99C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953" y="1899771"/>
            <a:ext cx="3918502" cy="39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8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윈도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MySQL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Installer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다운로드 받은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MySQL Installer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실행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설치 진행 중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Choosing a Setup Type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부분에서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Custom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선택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0DA54D-634D-4C58-8D37-9E55D547D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104039"/>
            <a:ext cx="5564695" cy="44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01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Server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Workbench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자신의 운영체제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(x86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x64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중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에서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Server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Workbench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만 선택하여 설치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8E778A-CD8B-4E13-92EF-405E24346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03387"/>
            <a:ext cx="62769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50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Execute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Execute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설치한 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Next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마무리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7.2 MySQL,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워크벤치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설치하기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37B675-72D1-4C21-B2C3-83504822D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61" y="1931218"/>
            <a:ext cx="4424262" cy="35716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0E67F2-5EFC-4E20-8EF6-ACA50521E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5870" y="1931218"/>
            <a:ext cx="4424262" cy="357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195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12537</TotalTime>
  <Words>1903</Words>
  <Application>Microsoft Office PowerPoint</Application>
  <PresentationFormat>화면 슬라이드 쇼(4:3)</PresentationFormat>
  <Paragraphs>675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66</vt:i4>
      </vt:variant>
    </vt:vector>
  </HeadingPairs>
  <TitlesOfParts>
    <vt:vector size="75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1_Office Theme</vt:lpstr>
      <vt:lpstr>2_Office Theme</vt:lpstr>
      <vt:lpstr>7장</vt:lpstr>
      <vt:lpstr>7장</vt:lpstr>
      <vt:lpstr>7.1 데이터베이스</vt:lpstr>
      <vt:lpstr>1. 데이터베이스란</vt:lpstr>
      <vt:lpstr>7.2 MySQL, 워크벤치 설치하기</vt:lpstr>
      <vt:lpstr>1. 윈도</vt:lpstr>
      <vt:lpstr>2. 윈도 MySQL Installer</vt:lpstr>
      <vt:lpstr>3. Server와 Workbench 설치</vt:lpstr>
      <vt:lpstr>4. Execute</vt:lpstr>
      <vt:lpstr>5. MySQL 기본 설정하기</vt:lpstr>
      <vt:lpstr>6. 설정 적용하기</vt:lpstr>
      <vt:lpstr>7. MySQL 접속해보기</vt:lpstr>
      <vt:lpstr>8. macOS</vt:lpstr>
      <vt:lpstr>9. macOS 워크벤치 설치</vt:lpstr>
      <vt:lpstr>10. 리눅스(우분투)에 MySQL 설치</vt:lpstr>
      <vt:lpstr>11. 윈도, 맥 워크벤치에서 커넥션 생성</vt:lpstr>
      <vt:lpstr>12. MySQL 서버 주소 입력</vt:lpstr>
      <vt:lpstr>13. localhost 서버 접속하기</vt:lpstr>
      <vt:lpstr>7.3 데이터베이스, 테이블 생성하기</vt:lpstr>
      <vt:lpstr>1. 데이터베이스 생성하기</vt:lpstr>
      <vt:lpstr>2. 테이블 생성하기</vt:lpstr>
      <vt:lpstr>3. 컬럼과 로우</vt:lpstr>
      <vt:lpstr>4. 컬럼 옵션들</vt:lpstr>
      <vt:lpstr>5. Primary Key, Unique Index</vt:lpstr>
      <vt:lpstr>6. 테이블 옵션</vt:lpstr>
      <vt:lpstr>7. 테이블 생성되었나 확인하기</vt:lpstr>
      <vt:lpstr>8. 댓글 테이블 저장하기</vt:lpstr>
      <vt:lpstr>9. 외래키(foreign key)</vt:lpstr>
      <vt:lpstr>10. 테이블 목록 보기</vt:lpstr>
      <vt:lpstr>7.4 CRUD 작업하기</vt:lpstr>
      <vt:lpstr>1. CRUD</vt:lpstr>
      <vt:lpstr>2. Create</vt:lpstr>
      <vt:lpstr>3. Read</vt:lpstr>
      <vt:lpstr>4. Read 옵션들</vt:lpstr>
      <vt:lpstr>5. 정렬해서 찾기</vt:lpstr>
      <vt:lpstr>6. LIMIT, OFFSET</vt:lpstr>
      <vt:lpstr>7. Update </vt:lpstr>
      <vt:lpstr>8. Delete</vt:lpstr>
      <vt:lpstr>7.5 시퀄라이즈 사용하기</vt:lpstr>
      <vt:lpstr>1. 시퀄라이즈 ORM</vt:lpstr>
      <vt:lpstr>2. 시퀄라이즈 CLI 사용하기</vt:lpstr>
      <vt:lpstr>3. models/index.js 수정</vt:lpstr>
      <vt:lpstr>4. MySQL 연결하기</vt:lpstr>
      <vt:lpstr>5. config.json 설정하기</vt:lpstr>
      <vt:lpstr>6. 연결 테스트하기</vt:lpstr>
      <vt:lpstr>7. 모델 생성하기</vt:lpstr>
      <vt:lpstr>8. 모델 옵션들</vt:lpstr>
      <vt:lpstr>9. 댓글 모델 생성하기</vt:lpstr>
      <vt:lpstr>10. 댓글 모델 활성화하기</vt:lpstr>
      <vt:lpstr>11. 관계 정의하기</vt:lpstr>
      <vt:lpstr>12. 1대1 관계</vt:lpstr>
      <vt:lpstr>13. N대M 관계</vt:lpstr>
      <vt:lpstr>14. 시퀄라이즈 쿼리 알아보기</vt:lpstr>
      <vt:lpstr>15. 시퀄라이즈 쿼리 알아보기</vt:lpstr>
      <vt:lpstr>16. 시퀄라이즈 쿼리 알아보기</vt:lpstr>
      <vt:lpstr>17. 시퀄라이즈 쿼리 알아보기</vt:lpstr>
      <vt:lpstr>18. 관계 쿼리</vt:lpstr>
      <vt:lpstr>19. 관계 쿼리</vt:lpstr>
      <vt:lpstr>20. 관계 쿼리</vt:lpstr>
      <vt:lpstr>21. 관계 쿼리</vt:lpstr>
      <vt:lpstr>22. raw 쿼리</vt:lpstr>
      <vt:lpstr>23. 쿼리 수행하기</vt:lpstr>
      <vt:lpstr>24. 쿼리 수행하기</vt:lpstr>
      <vt:lpstr>25. 쿼리 수행하기</vt:lpstr>
      <vt:lpstr>26. 서버 접속하기</vt:lpstr>
      <vt:lpstr>27. 서버 접속하기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조 현영</cp:lastModifiedBy>
  <cp:revision>252</cp:revision>
  <cp:lastPrinted>2016-08-10T06:58:55Z</cp:lastPrinted>
  <dcterms:created xsi:type="dcterms:W3CDTF">2013-04-05T19:58:06Z</dcterms:created>
  <dcterms:modified xsi:type="dcterms:W3CDTF">2020-09-29T09:16:20Z</dcterms:modified>
</cp:coreProperties>
</file>